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7C38E-D067-9D58-EE5C-D30831947F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206033-95BC-DF5A-F232-BEC5372F07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847034-51DD-D188-3ABF-A373E858D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6C21-D558-42B2-BEF0-420753AC621F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E723D-1EDF-1A8F-12E4-683120588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980D1D-0250-C2B1-36A8-1C1439411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46192-70BF-4018-AAD1-8C09F6AC5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803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C7389-BD65-7A5F-D698-05AA19D73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2CEAE-604C-A7F9-628B-0F5E55FBD0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3B58ED-08FE-5C06-EC43-56089D837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6C21-D558-42B2-BEF0-420753AC621F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A58695-952A-9F53-2DAB-536727C9C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567010-743D-FE99-65F8-F51B4EC00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46192-70BF-4018-AAD1-8C09F6AC5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0801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62F3C-0C7C-0936-41B6-058789D42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CDCDF1-D782-45AD-6FE9-0EFD62F7D6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13421D-7D97-8C2E-F257-AB62E07A3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6C21-D558-42B2-BEF0-420753AC621F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8D5E3-8D46-E703-09E9-AD842773A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A3919-FD77-B53C-2EF0-F8EF4EE70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46192-70BF-4018-AAD1-8C09F6AC5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7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36AD3-A731-451B-F730-4B978465B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57854-0CB3-D7EB-60C7-E1C203ACB3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EC2391-AE36-66B9-5B8F-EDAE39913F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E104BC-FDD5-92D5-2F08-EAED57D70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6C21-D558-42B2-BEF0-420753AC621F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42608A-2707-2377-C8B2-3B1BF65FD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5E126B-F1DC-C4F8-AF85-8A3CF5C57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46192-70BF-4018-AAD1-8C09F6AC5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1937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D027A-DEC6-C089-8100-4F47C49E7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FC480-2969-2722-8EB5-AD2CC34C9B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71BE1A-D772-C830-C908-C4A84DE46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0DE901-2FC7-B8B4-8EE0-FC8626E79B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48D07C-CAFF-3290-A745-FD4F11B81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A2237C-3C03-FF7E-71E5-D164AEC8A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6C21-D558-42B2-BEF0-420753AC621F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B6E23B-71E8-9466-02A2-3AE64EFF0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FF23AC-27A2-3234-98D9-3CD8D5DEA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46192-70BF-4018-AAD1-8C09F6AC5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618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72954-207B-5662-001C-76FABC363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72ADC5-BBC8-A7D8-5F9C-95570E6A4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6C21-D558-42B2-BEF0-420753AC621F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84889F-15D4-7A0A-50B8-BA4F63880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E62607-C93C-8429-3350-7FBCDA874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46192-70BF-4018-AAD1-8C09F6AC5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7843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F72986-1335-8F82-D697-96E35C4BA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6C21-D558-42B2-BEF0-420753AC621F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78541-4309-5BB8-5012-A89F1BC16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9C069C-7A2A-0EDD-129A-E5E9DF7D6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46192-70BF-4018-AAD1-8C09F6AC5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432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539DA-4102-7BCF-5BAC-E71D985C7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79C35-4D16-AC71-B02D-D302B6030C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0F0483-60CB-3840-BD8F-C464FA1A0A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F0F8B-52F0-0BBE-38C9-1890CDC28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6C21-D558-42B2-BEF0-420753AC621F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90C037-C780-428A-1144-CC8927042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A7BDE3-244D-5FA2-AC0D-F153AA720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46192-70BF-4018-AAD1-8C09F6AC5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0637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37C25-3745-D8EE-CEBF-E505FDBD0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F8C0ED-6F76-D58A-2702-D701E6C770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4E5E7C-1BE8-5816-F612-F650EDB46E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936658-4D15-607D-CEBA-5401C2319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6C21-D558-42B2-BEF0-420753AC621F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8CBC90-1C10-AF46-DEE3-FAFC4383E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E21A65-51E8-F4C4-3CC6-0A46DE195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46192-70BF-4018-AAD1-8C09F6AC5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9576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DE2F3-B703-9C37-C8C4-B9039AAF5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E7C10-2B53-EB5E-6023-7160264F43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76341-B7F6-4E31-D19F-3AC7A2107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6C21-D558-42B2-BEF0-420753AC621F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7AC3D-7D8B-A00A-5597-E5E80A946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37AA6F-D7FC-3C7B-4922-0B8032D34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46192-70BF-4018-AAD1-8C09F6AC5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78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28ECD7-9CED-B853-3BD2-B8D20BE1BF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6B13DC-7C1B-C2E3-EF08-849E2DEF14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F210C7-E430-BEBA-BBE3-EC54BC65F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6C21-D558-42B2-BEF0-420753AC621F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0AF37-F349-689E-7A6D-217BBD5BB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7E5BC-5F74-97A9-63F3-AA3D3501B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46192-70BF-4018-AAD1-8C09F6AC5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8161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569F90-6226-43F9-175A-18FF7187B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64C887-8B51-EDF2-6411-B29F7D045F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1EC951-5B66-D681-EA35-030BEBBE95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26C21-D558-42B2-BEF0-420753AC621F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4057C-BD7E-3826-15D0-F48AA4D806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B2197-2DBD-FCF7-FFE4-5534A4FDD5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D46192-70BF-4018-AAD1-8C09F6AC5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286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DED12-6861-50EE-4FBF-9EF339882C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RCC Proposed Presentation Template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7173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28E04-953C-3E13-54B0-2C2C7F645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6580" y="33826"/>
            <a:ext cx="10515600" cy="615536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GB" sz="24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Performance of the past recent season over the RECs</a:t>
            </a:r>
            <a:endParaRPr lang="en-GB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3A7A1-C4EE-8417-6974-41131784EE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6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4A64B6-2D8D-3CED-B2BA-FF9A99290E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DC011AE-42A8-E54C-4EA7-6CAEA3B65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6580" y="33826"/>
            <a:ext cx="10515600" cy="615536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GB" sz="2400" b="1" dirty="0">
                <a:latin typeface="Arial" panose="020B0604020202020204" pitchFamily="34" charset="0"/>
              </a:rPr>
              <a:t>Analysis of the current Status of sub-regional (REC) climate</a:t>
            </a:r>
          </a:p>
        </p:txBody>
      </p:sp>
    </p:spTree>
    <p:extLst>
      <p:ext uri="{BB962C8B-B14F-4D97-AF65-F5344CB8AC3E}">
        <p14:creationId xmlns:p14="http://schemas.microsoft.com/office/powerpoint/2010/main" val="2504142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3A02FE-B7B0-560E-21B9-AA1E9A828D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ECE26A8-657D-20C0-09C2-732ECCB61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6580" y="33826"/>
            <a:ext cx="10515600" cy="615536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GB" sz="2400" b="1" dirty="0">
                <a:latin typeface="Arial" panose="020B0604020202020204" pitchFamily="34" charset="0"/>
              </a:rPr>
              <a:t>Generation of the climate outlook statement for the upcoming season and interaction at the user interface over the REC</a:t>
            </a:r>
          </a:p>
        </p:txBody>
      </p:sp>
    </p:spTree>
    <p:extLst>
      <p:ext uri="{BB962C8B-B14F-4D97-AF65-F5344CB8AC3E}">
        <p14:creationId xmlns:p14="http://schemas.microsoft.com/office/powerpoint/2010/main" val="3312464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43</Words>
  <Application>Microsoft Office PowerPoint</Application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RCC Proposed Presentation Template</vt:lpstr>
      <vt:lpstr>Performance of the past recent season over the RECs</vt:lpstr>
      <vt:lpstr>Analysis of the current Status of sub-regional (REC) climate</vt:lpstr>
      <vt:lpstr>Generation of the climate outlook statement for the upcoming season and interaction at the user interface over the REC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RCC Proposed Presentation Template</dc:title>
  <dc:creator>Mduduzi Gamedze</dc:creator>
  <cp:lastModifiedBy>Mduduzi Gamedze</cp:lastModifiedBy>
  <cp:revision>2</cp:revision>
  <dcterms:created xsi:type="dcterms:W3CDTF">2022-10-05T12:48:56Z</dcterms:created>
  <dcterms:modified xsi:type="dcterms:W3CDTF">2022-10-24T21:24:09Z</dcterms:modified>
</cp:coreProperties>
</file>